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petro" initials="mp" lastIdx="1" clrIdx="0">
    <p:extLst>
      <p:ext uri="{19B8F6BF-5375-455C-9EA6-DF929625EA0E}">
        <p15:presenceInfo xmlns:p15="http://schemas.microsoft.com/office/powerpoint/2012/main" userId="michael pet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634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045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4614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444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44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3751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7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430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678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744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69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9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557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640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708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137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26C7-71E9-4A9E-9158-7C266FA70CFB}" type="datetimeFigureOut">
              <a:rPr lang="cs-CZ" smtClean="0"/>
              <a:t>05.04.2020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78702D-3425-4D18-9868-0C89280813B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46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teNoizeCZ/Homework/blob/master/Praxe/Electronics%20store/readme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7F4072-D49A-473A-B07B-A9A05190D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Dokumentace</a:t>
            </a:r>
            <a:br>
              <a:rPr lang="cs-CZ" dirty="0"/>
            </a:br>
            <a:r>
              <a:rPr lang="cs-CZ" dirty="0"/>
              <a:t>praxe </a:t>
            </a:r>
            <a:br>
              <a:rPr lang="cs-CZ" dirty="0"/>
            </a:br>
            <a:r>
              <a:rPr lang="cs-CZ" dirty="0"/>
              <a:t>Skupinová práce A</a:t>
            </a:r>
            <a:br>
              <a:rPr lang="cs-CZ" dirty="0"/>
            </a:br>
            <a:r>
              <a:rPr lang="cs-CZ" dirty="0"/>
              <a:t>Statická webová stránka E-shop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FAC2403-0A55-4178-8E35-575E7B33B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Vytvořil Michael Petro</a:t>
            </a:r>
          </a:p>
        </p:txBody>
      </p:sp>
    </p:spTree>
    <p:extLst>
      <p:ext uri="{BB962C8B-B14F-4D97-AF65-F5344CB8AC3E}">
        <p14:creationId xmlns:p14="http://schemas.microsoft.com/office/powerpoint/2010/main" val="3171404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0EFAD1-CD1C-4F32-A229-2D907462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75520" cy="1320800"/>
          </a:xfrm>
        </p:spPr>
        <p:txBody>
          <a:bodyPr/>
          <a:lstStyle/>
          <a:p>
            <a:r>
              <a:rPr lang="cs-CZ" dirty="0"/>
              <a:t>Jakub Čapek (výsledek HTML kódu [+ CSS])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36B9976-4D26-4C84-A881-5F161D22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4597440" cy="3219892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D6C1FEFC-E111-4977-9124-4F0C6093B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4" y="3768532"/>
            <a:ext cx="4553140" cy="227159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9D200112-C098-4BDE-9DBC-A904C7F53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143" y="879082"/>
            <a:ext cx="5252857" cy="1945788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B3837DA-02BC-4DC0-A69E-D7BC40E4A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052" y="2824870"/>
            <a:ext cx="7301948" cy="13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7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92DA1D-F823-45FA-9C65-99CAFE60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Jakub Čapek (README.md)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FC9CB87-5C15-40CE-8014-B70949864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https://github.com/NiteNoizeCZ/Homework/blob/master/Praxe/Electronics%20store/readme.md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5931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ED78A0-4451-4B0F-ABF7-946AD0E7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cs-CZ" dirty="0"/>
              <a:t>Michael Petro (zdrojový kód)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1816B9B-2E94-4512-9BE9-B6946395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9" y="683812"/>
            <a:ext cx="4929809" cy="6174188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79579F76-124A-4655-A188-10A27FF1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0"/>
            <a:ext cx="5974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36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5C4B3A-4776-4D94-B7C5-0274FE01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273085" cy="1320800"/>
          </a:xfrm>
        </p:spPr>
        <p:txBody>
          <a:bodyPr/>
          <a:lstStyle/>
          <a:p>
            <a:r>
              <a:rPr lang="cs-CZ" dirty="0"/>
              <a:t>Michael Petro (výsledek HTML kódu [+ CSS])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A2C8215-1117-41D8-AB3F-EB1B5AC9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0997"/>
            <a:ext cx="7373510" cy="129960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CB7FC03-18F8-4950-85CD-56B8BAE01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76" y="2316474"/>
            <a:ext cx="1738695" cy="257092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5EDE9561-A465-44EF-931B-C6F36F85A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863" y="2065101"/>
            <a:ext cx="2833315" cy="4792899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70E39E9B-C492-472F-89D6-2594B6852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543" y="2365209"/>
            <a:ext cx="2971495" cy="439715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4B51B2C-55EF-486C-B65F-5B9BCB48A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169" y="4354688"/>
            <a:ext cx="3637830" cy="240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BF30BD-3EBD-4FB7-B86B-E9A7BC7E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Michael Petro (PowerPoint)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303443C-F295-448D-BDEF-3F8A018B1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7200" dirty="0"/>
              <a:t>Tato prezentace </a:t>
            </a:r>
            <a:r>
              <a:rPr lang="cs-CZ" sz="7200" dirty="0">
                <a:sym typeface="Wingdings" panose="05000000000000000000" pitchFamily="2" charset="2"/>
              </a:rPr>
              <a:t> </a:t>
            </a:r>
            <a:endParaRPr lang="cs-CZ" sz="7200" dirty="0"/>
          </a:p>
        </p:txBody>
      </p:sp>
    </p:spTree>
    <p:extLst>
      <p:ext uri="{BB962C8B-B14F-4D97-AF65-F5344CB8AC3E}">
        <p14:creationId xmlns:p14="http://schemas.microsoft.com/office/powerpoint/2010/main" val="71617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CD209534-B54A-4D75-B973-55FF1105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42" y="1094704"/>
            <a:ext cx="8596668" cy="1826581"/>
          </a:xfrm>
        </p:spPr>
        <p:txBody>
          <a:bodyPr>
            <a:normAutofit/>
          </a:bodyPr>
          <a:lstStyle/>
          <a:p>
            <a:r>
              <a:rPr lang="cs-CZ" sz="8800" dirty="0"/>
              <a:t>KONEC</a:t>
            </a:r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4BDF7CC7-CCE3-4DAA-859D-07615AE5E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042" y="2921285"/>
            <a:ext cx="8596668" cy="860400"/>
          </a:xfrm>
        </p:spPr>
        <p:txBody>
          <a:bodyPr/>
          <a:lstStyle/>
          <a:p>
            <a:r>
              <a:rPr lang="cs-CZ" dirty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65254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9886EB-C5C0-44A6-BCF8-68A3A7AE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398A85-2E68-4918-9E3B-9FA900A8C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Zde si uvedeme pár bodů o naší skupinové práci.</a:t>
            </a:r>
          </a:p>
          <a:p>
            <a:pPr lvl="2"/>
            <a:r>
              <a:rPr lang="cs-CZ" dirty="0"/>
              <a:t>Náš projekt je webová stránka obchodu s elektronikou.</a:t>
            </a:r>
          </a:p>
          <a:p>
            <a:pPr lvl="2"/>
            <a:r>
              <a:rPr lang="cs-CZ" dirty="0"/>
              <a:t>Naše práce má pouze dva soubory.</a:t>
            </a:r>
          </a:p>
          <a:p>
            <a:pPr lvl="3"/>
            <a:r>
              <a:rPr lang="cs-CZ" dirty="0"/>
              <a:t>Soubor Home.html ( 318 řádek kódu ) a Style.css (411 řádek kódu).</a:t>
            </a:r>
          </a:p>
          <a:p>
            <a:pPr lvl="2"/>
            <a:r>
              <a:rPr lang="cs-CZ" dirty="0"/>
              <a:t>Naše skupina se skládá z tří členů</a:t>
            </a:r>
          </a:p>
          <a:p>
            <a:pPr lvl="3"/>
            <a:r>
              <a:rPr lang="cs-CZ" dirty="0"/>
              <a:t>Michael Petro (JÁ)</a:t>
            </a:r>
          </a:p>
          <a:p>
            <a:pPr lvl="3"/>
            <a:r>
              <a:rPr lang="cs-CZ" dirty="0"/>
              <a:t>Jakub Čapek</a:t>
            </a:r>
          </a:p>
          <a:p>
            <a:pPr lvl="3"/>
            <a:r>
              <a:rPr lang="cs-CZ" dirty="0"/>
              <a:t>Dominik Tichý</a:t>
            </a:r>
          </a:p>
          <a:p>
            <a:pPr lvl="2"/>
            <a:r>
              <a:rPr lang="cs-CZ" dirty="0"/>
              <a:t>Rozdělení práce (matici odpovědnosti) najdete na slidech 6 - 15.</a:t>
            </a:r>
          </a:p>
          <a:p>
            <a:pPr lvl="2"/>
            <a:r>
              <a:rPr lang="cs-CZ" dirty="0"/>
              <a:t>Naše webová stránka se soustředí na tento obchod spíše z vzhledové stránky, nikoliv z stránky funkčnosti a proto má několik nedostatků, které už není čas vyřešit.</a:t>
            </a:r>
          </a:p>
          <a:p>
            <a:pPr lvl="2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4421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6F5EF4-3248-499B-8F52-FA893338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3683"/>
          </a:xfrm>
        </p:spPr>
        <p:txBody>
          <a:bodyPr/>
          <a:lstStyle/>
          <a:p>
            <a:r>
              <a:rPr lang="cs-CZ" dirty="0"/>
              <a:t>Postup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6ED158-E0C5-4CF7-91C3-2AF6B4A0C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3283"/>
            <a:ext cx="8596668" cy="5263764"/>
          </a:xfrm>
        </p:spPr>
        <p:txBody>
          <a:bodyPr>
            <a:normAutofit fontScale="85000" lnSpcReduction="20000"/>
          </a:bodyPr>
          <a:lstStyle/>
          <a:p>
            <a:pPr>
              <a:buFont typeface="+mj-lt"/>
              <a:buAutoNum type="arabicPeriod"/>
            </a:pPr>
            <a:r>
              <a:rPr lang="cs-CZ" dirty="0"/>
              <a:t>Vymysleli jsme si zadání. (Dominik dostal tento ,,geniální“ nápad)</a:t>
            </a:r>
            <a:br>
              <a:rPr lang="cs-CZ" dirty="0"/>
            </a:br>
            <a:endParaRPr lang="cs-CZ" dirty="0"/>
          </a:p>
          <a:p>
            <a:pPr>
              <a:buFont typeface="+mj-lt"/>
              <a:buAutoNum type="arabicPeriod"/>
            </a:pPr>
            <a:r>
              <a:rPr lang="cs-CZ" dirty="0"/>
              <a:t>Rozdělily jsme si práci (slidy 6 - 15).</a:t>
            </a:r>
            <a:br>
              <a:rPr lang="cs-CZ" dirty="0"/>
            </a:br>
            <a:endParaRPr lang="cs-CZ" dirty="0"/>
          </a:p>
          <a:p>
            <a:pPr>
              <a:buFont typeface="+mj-lt"/>
              <a:buAutoNum type="arabicPeriod"/>
            </a:pPr>
            <a:r>
              <a:rPr lang="cs-CZ" dirty="0"/>
              <a:t>Specifikovali jsme si co bude v HTML.</a:t>
            </a:r>
            <a:br>
              <a:rPr lang="cs-CZ" dirty="0"/>
            </a:br>
            <a:endParaRPr lang="cs-CZ" dirty="0"/>
          </a:p>
          <a:p>
            <a:pPr>
              <a:buFont typeface="+mj-lt"/>
              <a:buAutoNum type="arabicPeriod"/>
            </a:pPr>
            <a:r>
              <a:rPr lang="cs-CZ" dirty="0"/>
              <a:t>První se čekalo než já a Jakub vytvoříme HTML aby Dominik mohl začít dělat CSS.</a:t>
            </a:r>
            <a:br>
              <a:rPr lang="cs-CZ" dirty="0"/>
            </a:br>
            <a:br>
              <a:rPr lang="cs-CZ" dirty="0"/>
            </a:br>
            <a:r>
              <a:rPr lang="cs-CZ" sz="1200" i="1" dirty="0"/>
              <a:t>(HTML časem utrpělo drobné změny)</a:t>
            </a:r>
          </a:p>
          <a:p>
            <a:pPr>
              <a:buFont typeface="+mj-lt"/>
              <a:buAutoNum type="arabicPeriod"/>
            </a:pPr>
            <a:endParaRPr lang="cs-CZ" sz="1200" i="1" dirty="0"/>
          </a:p>
          <a:p>
            <a:pPr>
              <a:buFont typeface="+mj-lt"/>
              <a:buAutoNum type="arabicPeriod"/>
            </a:pPr>
            <a:r>
              <a:rPr lang="cs-CZ" dirty="0"/>
              <a:t>Po vytvoření HTML kostry se Dominik s chutí pustil do CSS</a:t>
            </a:r>
            <a:br>
              <a:rPr lang="cs-CZ" dirty="0"/>
            </a:br>
            <a:br>
              <a:rPr lang="cs-CZ" dirty="0"/>
            </a:br>
            <a:r>
              <a:rPr lang="cs-CZ" sz="1200" i="1" dirty="0"/>
              <a:t>(Proces tvoření CSS zabral přibližně stejný čas jako následná dokumentace naší celé práce.)</a:t>
            </a:r>
          </a:p>
          <a:p>
            <a:pPr>
              <a:buFont typeface="+mj-lt"/>
              <a:buAutoNum type="arabicPeriod"/>
            </a:pPr>
            <a:endParaRPr lang="cs-CZ" sz="1200" i="1" dirty="0"/>
          </a:p>
          <a:p>
            <a:pPr>
              <a:buFont typeface="+mj-lt"/>
              <a:buAutoNum type="arabicPeriod"/>
            </a:pPr>
            <a:r>
              <a:rPr lang="cs-CZ" dirty="0"/>
              <a:t>Za pochodu jsme na </a:t>
            </a:r>
            <a:r>
              <a:rPr lang="cs-CZ" dirty="0" err="1"/>
              <a:t>discordu</a:t>
            </a:r>
            <a:r>
              <a:rPr lang="cs-CZ" dirty="0"/>
              <a:t> s Dominikem řešily design celého obchodu. </a:t>
            </a:r>
            <a:br>
              <a:rPr lang="cs-CZ" dirty="0"/>
            </a:br>
            <a:endParaRPr lang="cs-CZ" dirty="0"/>
          </a:p>
          <a:p>
            <a:pPr>
              <a:buFont typeface="+mj-lt"/>
              <a:buAutoNum type="arabicPeriod"/>
            </a:pPr>
            <a:r>
              <a:rPr lang="cs-CZ" dirty="0"/>
              <a:t>Po vytvoření celého CSS jsme se já a Jakub sešli a společně udělali komentáře a upravily chyby, které na webu šli opravit. </a:t>
            </a:r>
            <a:br>
              <a:rPr lang="cs-CZ" dirty="0"/>
            </a:br>
            <a:br>
              <a:rPr lang="cs-CZ" dirty="0"/>
            </a:br>
            <a:r>
              <a:rPr lang="cs-CZ" sz="1200" i="1" dirty="0"/>
              <a:t>(Dominik nám sám řekl, že v CSS můžeme vyřešit i chyby, které on vyřešit nezvládl, ale my to bohužel také nezvládly.)</a:t>
            </a:r>
          </a:p>
          <a:p>
            <a:pPr>
              <a:buFont typeface="+mj-lt"/>
              <a:buAutoNum type="arabicPeriod"/>
            </a:pPr>
            <a:endParaRPr lang="cs-CZ" sz="1200" i="1" dirty="0"/>
          </a:p>
          <a:p>
            <a:pPr>
              <a:buFont typeface="+mj-lt"/>
              <a:buAutoNum type="arabicPeriod"/>
            </a:pPr>
            <a:r>
              <a:rPr lang="cs-CZ" dirty="0"/>
              <a:t>Já se pustil do tvorby této prezentace a Jakub vytvořil README.md dokumentaci na </a:t>
            </a:r>
            <a:r>
              <a:rPr lang="cs-CZ" dirty="0" err="1"/>
              <a:t>githubu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20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F90E96-9CC9-4263-A50C-0C3AEF8E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Chyby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47A3AD-F0D5-4A0F-A252-EFE05198F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5588000"/>
          </a:xfrm>
        </p:spPr>
        <p:txBody>
          <a:bodyPr>
            <a:normAutofit/>
          </a:bodyPr>
          <a:lstStyle/>
          <a:p>
            <a:r>
              <a:rPr lang="cs-CZ" dirty="0"/>
              <a:t>Jelikož jsme si vybrali celkem složitý úkol na danou časovou dobu, tak jsme se neobešly bez chyb, které nejsou vyřešené, či aspekty, které nebyly naší prioritou. Zde je sepsaný seznam:</a:t>
            </a:r>
          </a:p>
          <a:p>
            <a:pPr lvl="2"/>
            <a:r>
              <a:rPr lang="cs-CZ" dirty="0"/>
              <a:t>Začneme výčtem chyb:</a:t>
            </a:r>
          </a:p>
          <a:p>
            <a:pPr lvl="3">
              <a:buFont typeface="+mj-lt"/>
              <a:buAutoNum type="arabicPeriod"/>
            </a:pPr>
            <a:r>
              <a:rPr lang="cs-CZ" dirty="0"/>
              <a:t>Při </a:t>
            </a:r>
            <a:r>
              <a:rPr lang="cs-CZ" dirty="0" err="1"/>
              <a:t>zoomování</a:t>
            </a:r>
            <a:r>
              <a:rPr lang="cs-CZ" dirty="0"/>
              <a:t> stránky se všechen text smrskne téměř dohromady.</a:t>
            </a:r>
          </a:p>
          <a:p>
            <a:pPr lvl="3">
              <a:buFont typeface="+mj-lt"/>
              <a:buAutoNum type="arabicPeriod"/>
            </a:pPr>
            <a:r>
              <a:rPr lang="cs-CZ" dirty="0"/>
              <a:t>Spodní menu nefunguje na více typech rozlišení.</a:t>
            </a:r>
          </a:p>
          <a:p>
            <a:pPr lvl="3">
              <a:buFont typeface="+mj-lt"/>
              <a:buAutoNum type="arabicPeriod"/>
            </a:pPr>
            <a:r>
              <a:rPr lang="cs-CZ" dirty="0"/>
              <a:t>Obrázky se smrsknou, či roztáhnou při jiném rozlišení, než má desktopový prohlížeč</a:t>
            </a:r>
            <a:br>
              <a:rPr lang="cs-CZ" dirty="0"/>
            </a:br>
            <a:r>
              <a:rPr lang="cs-CZ" dirty="0"/>
              <a:t> ( cca 1920 x 1080)</a:t>
            </a:r>
          </a:p>
          <a:p>
            <a:pPr lvl="2"/>
            <a:r>
              <a:rPr lang="cs-CZ" dirty="0"/>
              <a:t>Nezamýšlené funkce naší webové stránky</a:t>
            </a:r>
          </a:p>
          <a:p>
            <a:pPr lvl="3">
              <a:buFont typeface="+mj-lt"/>
              <a:buAutoNum type="arabicPeriod"/>
            </a:pPr>
            <a:r>
              <a:rPr lang="cs-CZ" dirty="0"/>
              <a:t>Responzivita</a:t>
            </a:r>
          </a:p>
          <a:p>
            <a:pPr lvl="4"/>
            <a:r>
              <a:rPr lang="cs-CZ" dirty="0"/>
              <a:t>Naše stránka neměla být vůbec responzivní, nebyl to náš cíl, sami jsme s responzivitou nepočítali, protože bychom to nestihly. </a:t>
            </a:r>
            <a:br>
              <a:rPr lang="cs-CZ" dirty="0"/>
            </a:br>
            <a:r>
              <a:rPr lang="cs-CZ" dirty="0"/>
              <a:t>Od tohoto aspektu se odvíjí mnoho ,,chyb“ naší webové stránky.</a:t>
            </a:r>
          </a:p>
          <a:p>
            <a:pPr lvl="3">
              <a:buFont typeface="+mj-lt"/>
              <a:buAutoNum type="arabicPeriod"/>
            </a:pPr>
            <a:r>
              <a:rPr lang="cs-CZ" dirty="0"/>
              <a:t>Databáze</a:t>
            </a:r>
          </a:p>
          <a:p>
            <a:pPr lvl="4"/>
            <a:r>
              <a:rPr lang="cs-CZ" dirty="0"/>
              <a:t>Naše webová stránka nebyla zamýšlena jako funkční E-shop, je to pouze ukázka naší vize designu moderní webové stránky.</a:t>
            </a:r>
          </a:p>
          <a:p>
            <a:pPr lvl="3">
              <a:buFont typeface="+mj-lt"/>
              <a:buAutoNum type="arabicPeriod"/>
            </a:pPr>
            <a:r>
              <a:rPr lang="cs-CZ" dirty="0"/>
              <a:t>Mobile </a:t>
            </a:r>
            <a:r>
              <a:rPr lang="cs-CZ" dirty="0" err="1"/>
              <a:t>first</a:t>
            </a:r>
            <a:r>
              <a:rPr lang="cs-CZ" dirty="0"/>
              <a:t> </a:t>
            </a:r>
          </a:p>
          <a:p>
            <a:pPr lvl="4"/>
            <a:r>
              <a:rPr lang="cs-CZ" dirty="0"/>
              <a:t>U naší webový stránky jsme nechtěli ztrácet čas tvořením verze pro mobil a pro desktop.</a:t>
            </a:r>
            <a:br>
              <a:rPr lang="cs-CZ" dirty="0"/>
            </a:br>
            <a:r>
              <a:rPr lang="cs-CZ" dirty="0"/>
              <a:t>Jak už jsem několikrát zmiňoval.. Náš web je jen jakýsi demonstrační příklad toho, jak dokážeme vytvořit obstojnou moderní webovou stránku.</a:t>
            </a:r>
          </a:p>
          <a:p>
            <a:pPr lvl="4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765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11A584-DC33-47EF-A5B3-0482434C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Screenshoty chyb</a:t>
            </a:r>
          </a:p>
        </p:txBody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3E680DAA-B4A7-483E-8D07-31A5630B4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34423" cy="3850597"/>
          </a:xfrm>
        </p:spPr>
        <p:txBody>
          <a:bodyPr/>
          <a:lstStyle/>
          <a:p>
            <a:r>
              <a:rPr lang="cs-CZ" dirty="0"/>
              <a:t>Chyby zde zmiňuji jen proto aby bylo jasné, že o nich víme a do budoucna se z nich poučíme.</a:t>
            </a:r>
            <a:br>
              <a:rPr lang="cs-CZ" dirty="0"/>
            </a:br>
            <a:r>
              <a:rPr lang="cs-CZ" dirty="0"/>
              <a:t>Jen bohužel ne u této práce.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242B5CBE-3719-4DBB-B0B7-1690E951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068" y="89294"/>
            <a:ext cx="3538120" cy="2515184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FD6A1413-2ABA-40EA-A53D-9F4E06B28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816" y="2604478"/>
            <a:ext cx="5814372" cy="2061597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0C06B66E-8AEE-499D-B61D-B64F8AADA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816" y="4666075"/>
            <a:ext cx="5814372" cy="219192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9FA60DD-2852-40EC-A92F-C8A77156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84" y="48068"/>
            <a:ext cx="2650317" cy="259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1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753624-E8B3-4157-9A16-EC44D3D4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36" y="140473"/>
            <a:ext cx="8596668" cy="1320800"/>
          </a:xfrm>
        </p:spPr>
        <p:txBody>
          <a:bodyPr/>
          <a:lstStyle/>
          <a:p>
            <a:r>
              <a:rPr lang="cs-CZ" dirty="0"/>
              <a:t>Matice odpovědnosti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A4B484-3F25-452E-A8D8-3CB8CBC1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36" y="967893"/>
            <a:ext cx="8596668" cy="3262201"/>
          </a:xfrm>
        </p:spPr>
        <p:txBody>
          <a:bodyPr>
            <a:normAutofit lnSpcReduction="10000"/>
          </a:bodyPr>
          <a:lstStyle/>
          <a:p>
            <a:r>
              <a:rPr lang="cs-CZ" dirty="0"/>
              <a:t>Obtížnost:</a:t>
            </a:r>
          </a:p>
          <a:p>
            <a:pPr lvl="1"/>
            <a:r>
              <a:rPr lang="cs-CZ" dirty="0"/>
              <a:t>Dominik:</a:t>
            </a:r>
          </a:p>
          <a:p>
            <a:pPr lvl="2"/>
            <a:r>
              <a:rPr lang="cs-CZ" dirty="0"/>
              <a:t>Na první pohled se zdá, že Dominik toho má nejmíň, ale ve skutečnosti odvedl veliký kus práce. Mít pro sebe celé CSS byl jeho nápad.</a:t>
            </a:r>
          </a:p>
          <a:p>
            <a:pPr lvl="1"/>
            <a:r>
              <a:rPr lang="cs-CZ" dirty="0"/>
              <a:t>Michael:</a:t>
            </a:r>
          </a:p>
          <a:p>
            <a:pPr lvl="2"/>
            <a:r>
              <a:rPr lang="cs-CZ" dirty="0"/>
              <a:t>Já nemohu říci, že jsem měl tak obtížnou část práce jako Dominik, ale také toho nebylo nejméně.</a:t>
            </a:r>
          </a:p>
          <a:p>
            <a:pPr lvl="1"/>
            <a:r>
              <a:rPr lang="cs-CZ" dirty="0"/>
              <a:t>Čapek:</a:t>
            </a:r>
          </a:p>
          <a:p>
            <a:pPr lvl="2"/>
            <a:r>
              <a:rPr lang="cs-CZ" dirty="0"/>
              <a:t>Jakub Odvedl přibližně stejný kus práce jako já. </a:t>
            </a:r>
          </a:p>
          <a:p>
            <a:r>
              <a:rPr lang="cs-CZ" dirty="0"/>
              <a:t>Když ve výsledku vše sečteme, tak jsme si všichni rovni.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2B70804-7BB3-418F-B4FB-97116496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0674"/>
            <a:ext cx="12192000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252528-AA18-4C5B-99B1-22E8D3D9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596668" cy="1320800"/>
          </a:xfrm>
        </p:spPr>
        <p:txBody>
          <a:bodyPr/>
          <a:lstStyle/>
          <a:p>
            <a:r>
              <a:rPr lang="cs-CZ" dirty="0"/>
              <a:t>Dominik Tichý (Zdrojový kódy)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65F34B-66F0-4D42-8E86-9CB5CDA9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0000"/>
            <a:ext cx="1502797" cy="5580996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DFCDE685-8925-43F8-9FD6-FCD5EFB7F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628" y="1270000"/>
            <a:ext cx="1862549" cy="558099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6DF4D08-2713-4395-A0CF-1EDA6AB5D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699" y="1289677"/>
            <a:ext cx="1373633" cy="5568323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77E95F7-7A24-429E-B0FD-E047A772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854" y="1284008"/>
            <a:ext cx="1346812" cy="55739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DFF17849-9F70-420C-8032-16EB43E24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672" y="0"/>
            <a:ext cx="1381570" cy="68580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AD07221-6A35-4AA8-826B-DF20DF279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991" y="0"/>
            <a:ext cx="1930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9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AB4CC4-0993-495C-B515-E66FBE34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cs-CZ" dirty="0"/>
              <a:t>Dominik Tichý (výsledek kódu)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6FBD8E7-0465-4A76-AB3D-72BDCECE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968"/>
            <a:ext cx="6094183" cy="3032757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2D5D12C2-5008-40A4-A4B6-CC33861C8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2191"/>
            <a:ext cx="6153506" cy="310580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36E20037-A62C-4FE6-944E-9D5DF7C4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506" y="1140435"/>
            <a:ext cx="6038494" cy="305573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05789F1-26D2-4B2E-89FA-43A20F901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508" y="4196173"/>
            <a:ext cx="6038492" cy="20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92487F-DF76-4AA7-8FEA-523ACC4A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cs-CZ" dirty="0"/>
              <a:t>Jakub Čapek (zdrojový kód)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E08070B-B15A-4649-B1EF-9F2AFB60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374"/>
            <a:ext cx="6384897" cy="6102626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B53F956-0DCB-4ABC-9381-89DEF0D2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27" y="0"/>
            <a:ext cx="5734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82923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327</TotalTime>
  <Words>671</Words>
  <Application>Microsoft Office PowerPoint</Application>
  <PresentationFormat>Širokoúhlá obrazovka</PresentationFormat>
  <Paragraphs>61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Fazeta</vt:lpstr>
      <vt:lpstr>Dokumentace praxe  Skupinová práce A Statická webová stránka E-shop</vt:lpstr>
      <vt:lpstr>Úvod</vt:lpstr>
      <vt:lpstr>Postup</vt:lpstr>
      <vt:lpstr>Chyby</vt:lpstr>
      <vt:lpstr>Screenshoty chyb</vt:lpstr>
      <vt:lpstr>Matice odpovědnosti</vt:lpstr>
      <vt:lpstr>Dominik Tichý (Zdrojový kódy)</vt:lpstr>
      <vt:lpstr>Dominik Tichý (výsledek kódu)</vt:lpstr>
      <vt:lpstr>Jakub Čapek (zdrojový kód)</vt:lpstr>
      <vt:lpstr>Jakub Čapek (výsledek HTML kódu [+ CSS])</vt:lpstr>
      <vt:lpstr>Jakub Čapek (README.md)</vt:lpstr>
      <vt:lpstr>Michael Petro (zdrojový kód)</vt:lpstr>
      <vt:lpstr>Michael Petro (výsledek HTML kódu [+ CSS])</vt:lpstr>
      <vt:lpstr>Michael Petro (PowerPoint)</vt:lpstr>
      <vt:lpstr>KONEC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michael petro</dc:creator>
  <cp:lastModifiedBy>michael petro</cp:lastModifiedBy>
  <cp:revision>24</cp:revision>
  <dcterms:created xsi:type="dcterms:W3CDTF">2020-04-05T08:15:43Z</dcterms:created>
  <dcterms:modified xsi:type="dcterms:W3CDTF">2020-04-05T13:45:34Z</dcterms:modified>
</cp:coreProperties>
</file>